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44" r:id="rId6"/>
  </p:sldMasterIdLst>
  <p:notesMasterIdLst>
    <p:notesMasterId r:id="rId20"/>
  </p:notesMasterIdLst>
  <p:sldIdLst>
    <p:sldId id="256" r:id="rId7"/>
    <p:sldId id="270" r:id="rId8"/>
    <p:sldId id="258" r:id="rId9"/>
    <p:sldId id="271" r:id="rId10"/>
    <p:sldId id="272" r:id="rId11"/>
    <p:sldId id="273" r:id="rId12"/>
    <p:sldId id="274" r:id="rId13"/>
    <p:sldId id="259" r:id="rId14"/>
    <p:sldId id="275" r:id="rId15"/>
    <p:sldId id="267" r:id="rId16"/>
    <p:sldId id="276" r:id="rId17"/>
    <p:sldId id="26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970C2-5AE3-490D-B146-F78138068A39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ED60E-1191-433D-8673-E6977C546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3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ED60E-1191-433D-8673-E6977C5462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5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ED60E-1191-433D-8673-E6977C5462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4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ПРОФЕССИОНАЛЬНОЕ ОБРАЗОВАТЕЛЬНОЕ УЧРЕЖДЕНИЕ «ПРОФЕССИОНАЛЬНЫЙ ЛИЦЕЙ НЕМЕЦКОГО НАЦИОНАЛЬНОГО РАЙОНА»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592888" cy="4752528"/>
          </a:xfrm>
        </p:spPr>
        <p:txBody>
          <a:bodyPr>
            <a:normAutofit fontScale="55000" lnSpcReduction="20000"/>
          </a:bodyPr>
          <a:lstStyle/>
          <a:p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2024</a:t>
            </a:r>
          </a:p>
          <a:p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pPr algn="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Немецкий национальный район</a:t>
            </a:r>
          </a:p>
          <a:p>
            <a:pPr algn="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3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Гальбштадт</a:t>
            </a:r>
            <a:endParaRPr lang="ru-RU" sz="3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Тракторная,15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здоровья)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1год 10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базе: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об окончании 9 классов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профессии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2, 3 разряда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3050"/>
            <a:ext cx="840108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компания открывается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01.06.2024 </a:t>
            </a:r>
          </a:p>
          <a:p>
            <a:pPr algn="ctr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поступления: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совершеннолетним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до 18 лет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или ксерокопия документов, удостоверяющих личность, гражданство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или ксерокопия документа об образовании и (или) документа об образовании и о квалификации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ф086-у (с обязательным указанием пригодности по выбранной профессии)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фото 3*4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льготы абитуриентов, установленные законодательством Российской Федерации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680520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деятельности нашего учреждения вы можете получить обратившись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приёмную комиссию по адресу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Немецкий национальный район, </a:t>
            </a:r>
            <a:b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Гальбштадт</a:t>
            </a: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Тракторная 15</a:t>
            </a:r>
            <a:b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комиссии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08.30-17.00 ежедневно, кроме субботы и воскресенья, перерыв на обед с 12.30 до 14.00 час.</a:t>
            </a:r>
            <a:b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83853922211</a:t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 лицея: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proflizei.ru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vk.com/proflizeinnr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 </a:t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 КГБ ПОУ</a:t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«Профессиональный лицей Немецкого национального района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абитуриенты!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019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 ПОУ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Немецкого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района»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старейших  учреждений  среднего профессионального образования Алтайского края 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 в ногу со временем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5194920" cy="97812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7" y="2467855"/>
            <a:ext cx="4321497" cy="391347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14205" r="27950" b="27841"/>
          <a:stretch/>
        </p:blipFill>
        <p:spPr>
          <a:xfrm>
            <a:off x="5004048" y="2292351"/>
            <a:ext cx="4041776" cy="3152873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5004048" y="2174875"/>
            <a:ext cx="4041776" cy="32703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Фигура, имеющая форму буквы L 15"/>
          <p:cNvSpPr/>
          <p:nvPr/>
        </p:nvSpPr>
        <p:spPr>
          <a:xfrm>
            <a:off x="339323" y="2420888"/>
            <a:ext cx="1424365" cy="43204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979712" y="685800"/>
            <a:ext cx="5486400" cy="45719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413992"/>
            <a:ext cx="8640960" cy="41113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автомобилей -1г.10мес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сельскохозяйственного производства -1г 10мес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Повар, кондитер- 3г 10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(для лиц с ОВЗ)-1г 10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2024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8680"/>
            <a:ext cx="5486400" cy="1865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 ПОУ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лицей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Немецкого национального района»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набор абитуриентов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 по профессиям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обслуживанию автомобилей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17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1год 10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классов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0201"/>
            <a:ext cx="5112568" cy="3777455"/>
          </a:xfrm>
        </p:spPr>
      </p:pic>
    </p:spTree>
    <p:extLst>
      <p:ext uri="{BB962C8B-B14F-4D97-AF65-F5344CB8AC3E}">
        <p14:creationId xmlns:p14="http://schemas.microsoft.com/office/powerpoint/2010/main" val="34719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профессии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 по ремонту автомобиля 3 разряда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автомобиля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производства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1год 10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классов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3928" y="1772816"/>
            <a:ext cx="47628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профессии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тракторист-машинист категорий С,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категории 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Повар, кондитер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3года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классов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608512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профессии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 3, 4 разряда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 3, 4 разряда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4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559</TotalTime>
  <Words>259</Words>
  <Application>Microsoft Office PowerPoint</Application>
  <PresentationFormat>Экран (4:3)</PresentationFormat>
  <Paragraphs>89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Тема35</vt:lpstr>
      <vt:lpstr>Тема37</vt:lpstr>
      <vt:lpstr>Тема38</vt:lpstr>
      <vt:lpstr>Тема39</vt:lpstr>
      <vt:lpstr>Тема41</vt:lpstr>
      <vt:lpstr>Тема42</vt:lpstr>
      <vt:lpstr>КРАЕВОЕ ГОСУДАРСТВЕННОЕ БЮДЖЕТНОЕ ПРОФЕССИОНАЛЬНОЕ ОБРАЗОВАТЕЛЬНОЕ УЧРЕЖДЕНИЕ «ПРОФЕССИОНАЛЬНЫЙ ЛИЦЕЙ НЕМЕЦКОГО НАЦИОНАЛЬНОГО РАЙОНА» </vt:lpstr>
      <vt:lpstr>КГБ ПОУ  «Профессиональный лицей Немецкого национального района» одно из старейших  учреждений  среднего профессионального образования Алтайского края   75 лет в ногу со временем</vt:lpstr>
      <vt:lpstr>КГБ ПОУ  «Профессиональный лицей  Немецкого национального района» проводит набор абитуриентов  на обучение  по профессиям</vt:lpstr>
      <vt:lpstr>Мастер по ремонту  и обслуживанию автомобилей</vt:lpstr>
      <vt:lpstr>Карьера профессии</vt:lpstr>
      <vt:lpstr>Мастер  сельскохозяйственного производства</vt:lpstr>
      <vt:lpstr>Карьера профессии  тракторист-машинист категорий С, D, E, F водитель категории С</vt:lpstr>
      <vt:lpstr>Повар, кондитер</vt:lpstr>
      <vt:lpstr>    Карьера профессии   повар 3, 4 разряда кондитер 3, 4 разряда</vt:lpstr>
      <vt:lpstr>Пекарь  (для лиц с ограниченными возможностями здоровья)</vt:lpstr>
      <vt:lpstr>Карьера профессии  пекарь 2, 3 разряда </vt:lpstr>
      <vt:lpstr>Презентация PowerPoint</vt:lpstr>
      <vt:lpstr>Информацию о деятельности нашего учреждения вы можете получить обратившись лично в приёмную комиссию по адресу:  Алтайский край, Немецкий национальный район,  с. Гальбштадт, ул. Тракторная 15 Режим работы комиссии: 08.30-17.00 ежедневно, кроме субботы и воскресенья, перерыв на обед с 12.30 до 14.00 час.  по телефону: 83853922211  на сайт лицея: //proflizei.ru/        в социальные сети://vk.com/proflizeinnr         С уважением  администрация  КГБ ПОУ  «Профессиональный лицей Немецкого национального района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Психолог</cp:lastModifiedBy>
  <cp:revision>87</cp:revision>
  <dcterms:created xsi:type="dcterms:W3CDTF">2016-11-05T18:33:33Z</dcterms:created>
  <dcterms:modified xsi:type="dcterms:W3CDTF">2024-05-06T03:05:19Z</dcterms:modified>
</cp:coreProperties>
</file>